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1386" y="-1314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24.03.2020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в области мобильной диагностики буксового узла колесной пары грузового вагона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347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Nekludova.OV</cp:lastModifiedBy>
  <cp:revision>766</cp:revision>
  <cp:lastPrinted>2018-07-13T09:22:19Z</cp:lastPrinted>
  <dcterms:created xsi:type="dcterms:W3CDTF">2017-10-02T15:24:46Z</dcterms:created>
  <dcterms:modified xsi:type="dcterms:W3CDTF">2020-03-24T07:10:15Z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1377048269</vt:i4>
  </property>
  <property fmtid="{D5CDD505-2E9C-101B-9397-08002B2CF9AE}" pid="3" name="_NewReviewCycle">
    <vt:lpwstr/>
  </property>
  <property fmtid="{D5CDD505-2E9C-101B-9397-08002B2CF9AE}" pid="4" name="_EmailSubject">
    <vt:lpwstr>Северная ж.д.</vt:lpwstr>
  </property>
  <property fmtid="{D5CDD505-2E9C-101B-9397-08002B2CF9AE}" pid="5" name="_AuthorEmail">
    <vt:lpwstr>ntp-KondratMS@nrr.rzd</vt:lpwstr>
  </property>
  <property fmtid="{D5CDD505-2E9C-101B-9397-08002B2CF9AE}" pid="6" name="_AuthorEmailDisplayName">
    <vt:lpwstr>Кондрат Мария Сергеевна</vt:lpwstr>
  </property>
</Properties>
</file>